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27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0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32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70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44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6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96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95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72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00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53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DAA12-22AB-4F5B-8F00-9B145E225B1D}" type="datetimeFigureOut">
              <a:rPr lang="fr-FR" smtClean="0"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99AAB-919D-45CC-95A2-4034ADA4B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9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esktop\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" y="-3473"/>
            <a:ext cx="9139370" cy="686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16774" y="3863340"/>
            <a:ext cx="4057137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Agadir24.info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2463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SONY</dc:creator>
  <cp:lastModifiedBy>SONY</cp:lastModifiedBy>
  <cp:revision>1</cp:revision>
  <dcterms:created xsi:type="dcterms:W3CDTF">2017-01-07T09:51:14Z</dcterms:created>
  <dcterms:modified xsi:type="dcterms:W3CDTF">2017-01-07T09:52:48Z</dcterms:modified>
</cp:coreProperties>
</file>